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0B78-071D-1BDA-E01F-E9D9E8074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1C799-75C0-65A5-C8B1-542C780E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AFA9-D00B-3708-8CBD-3C456E6E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3C18-1866-23F2-1784-7D881A69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54F7-78E7-81CE-9509-D96F947D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93-723A-D132-D784-B3C3F0C0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FDC7E-38E5-71E8-F8BB-AE520C724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E3D44-88BC-CD33-6E72-9CA1AF7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6A66-51A6-5C70-4080-038FA5F9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AB94-5912-8283-90BA-237E631D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51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E3D1-2D01-643B-DB76-95DFA80C5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6DEE8-7EFC-1FE5-2FE9-6EB52BA8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4A0C-926D-860C-A1AE-18FE5C12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E1075-A00D-903A-964F-A7D8E203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F8C9-64A9-9F7A-BBE0-095B079A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9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9A1F-5D1C-0BDA-EB4B-40573E8C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FFA7-3696-2B29-7197-F218B7D1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1182A-03A8-F0B0-525F-E2E85612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5B6E9-9E6F-A6BF-1197-03A87AB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296B1-BCF5-0830-A865-B26558DD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9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C14B-5B06-1218-7667-6EDD8E48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DDEE-366C-C295-F8CA-A6A97CF8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09555-1C6C-6E2C-7B2E-0972FB08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1F632-D129-17D8-910B-B9C72BA6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6B1C-25CA-4796-471C-A02A7034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11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CA41-0F39-BBC7-4A18-7393247B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CBE7-2EA8-FF85-9607-DDA749BA3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89FC2-B6EA-BB91-BC83-F123B64F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6DA0A-DBB0-72BF-A4F4-7409FFC8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EE386-2B72-3E32-FDDF-85424E9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2A4CA-E724-3D1E-4B3B-828EBCE0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34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31D0-4956-7F4E-27E7-82114CC1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508BC-0417-93A6-1767-7C65626D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10DF-5837-8E90-9936-FC2E388A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7BAEB-9BD4-7E30-3359-FFF99DE32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72330-5251-5FF0-E2D4-EF9EA0599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C0583-A16D-3A90-AF12-95A5E12E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9A231-BCEA-EE5C-92BF-B306681B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5EFC3-3ECA-1D5F-7DFF-0768BB7B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595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B782-5EF3-A5DF-EDDC-5EB1A723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5A533-4485-1BC6-BE04-3622CAE3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86615-C759-A34B-B9D2-75DC2013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25A46-6025-BDE7-A1D8-5F429F93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18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E83F1-D487-B778-82C6-502FBD65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EC954-1460-57B7-A27D-143494B8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CA71-0CC9-1E64-6389-9F639250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729A-DC2C-79D4-BFCC-9235124F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5748-DEDD-0206-938E-41D82BDF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3833-5DA8-C0C8-8219-E8CEFA0C8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2AD36-319A-FA29-4CD9-C832D1F5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76747-ECB2-234F-7958-40ABDBC2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DD8A-1E6C-F24B-C23B-2B0C7F69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94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E633-7F07-B97C-5669-BF49CB69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A0BAE-FBBE-47C9-9C0F-9CDE3BE65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1BFA2-DBB5-EB2A-100C-5505B5E01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8E6EC-5C74-121B-9504-228A80B0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26395-CAB7-6955-8B8E-B975FDAA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0653D-D53F-2F7F-1D23-46D7D551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13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0A6F3-FF8B-7239-48A7-E09D19B7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FD68-545A-CC6F-D96F-DC17672E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DF07E-DA6A-8624-3232-E58C4A595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8938E-52B7-FCD4-4618-5F5E3A5D7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089A-FEDA-1B54-E114-EE23702BA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0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reenapp.io/app/v/BUKIAPJY_h" TargetMode="External"/><Relationship Id="rId4" Type="http://schemas.openxmlformats.org/officeDocument/2006/relationships/hyperlink" Target="https://github.com/Keerthana-star/SYNOVIA-Website-health-monito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ontkeerthi18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www.linkedin.com/in/kamal-s-1102893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screenapp.io/app/v/VfjjHPnEcF" TargetMode="External"/><Relationship Id="rId4" Type="http://schemas.openxmlformats.org/officeDocument/2006/relationships/hyperlink" Target="https://www.linkedin.com/in/suma-s-78b494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Title 1"/>
          <p:cNvSpPr txBox="1">
            <a:spLocks noGrp="1"/>
          </p:cNvSpPr>
          <p:nvPr>
            <p:ph type="ctrTitle"/>
          </p:nvPr>
        </p:nvSpPr>
        <p:spPr>
          <a:xfrm>
            <a:off x="484961" y="621112"/>
            <a:ext cx="10551056" cy="3356237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rPr lang="en-US" dirty="0"/>
              <a:t>AIORI Standards</a:t>
            </a:r>
            <a:r>
              <a:rPr dirty="0"/>
              <a:t> Hackathon</a:t>
            </a:r>
          </a:p>
          <a:p>
            <a:pPr>
              <a:defRPr sz="3900"/>
            </a:pPr>
            <a:r>
              <a:rPr lang="en-US" sz="4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SYNOVIA</a:t>
            </a:r>
            <a:endParaRPr dirty="0"/>
          </a:p>
        </p:txBody>
      </p:sp>
      <p:sp>
        <p:nvSpPr>
          <p:cNvPr id="1449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602421" y="4280338"/>
            <a:ext cx="6316135" cy="22478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rPr lang="en-US" b="1" dirty="0"/>
              <a:t>AIORI-2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/>
              <a:t>HACKATHON 2025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GRAND FINALE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/>
              <a:t>12-13 Nov</a:t>
            </a:r>
            <a:r>
              <a:rPr dirty="0"/>
              <a:t>, </a:t>
            </a:r>
            <a:r>
              <a:rPr lang="en-US" dirty="0"/>
              <a:t>2025</a:t>
            </a:r>
            <a:r>
              <a:rPr dirty="0"/>
              <a:t> </a:t>
            </a:r>
          </a:p>
        </p:txBody>
      </p:sp>
      <p:pic>
        <p:nvPicPr>
          <p:cNvPr id="3" name="Picture 2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FBC2F77F-987D-E576-4FA6-71F08E98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2" y="472180"/>
            <a:ext cx="2146351" cy="2128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>
            <a:extLst>
              <a:ext uri="{FF2B5EF4-FFF2-40B4-BE49-F238E27FC236}">
                <a16:creationId xmlns:a16="http://schemas.microsoft.com/office/drawing/2014/main" id="{D8C423AA-58CB-4851-6D35-58D4C01363B2}"/>
              </a:ext>
            </a:extLst>
          </p:cNvPr>
          <p:cNvSpPr/>
          <p:nvPr/>
        </p:nvSpPr>
        <p:spPr>
          <a:xfrm>
            <a:off x="2827506" y="4472529"/>
            <a:ext cx="6536988" cy="1740259"/>
          </a:xfrm>
          <a:prstGeom prst="roundRect">
            <a:avLst>
              <a:gd name="adj" fmla="val 1796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pPr algn="ctr"/>
            <a:endParaRPr lang="en-IN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422EB80B-4C07-060C-8896-41F06C870BF9}"/>
              </a:ext>
            </a:extLst>
          </p:cNvPr>
          <p:cNvSpPr/>
          <p:nvPr/>
        </p:nvSpPr>
        <p:spPr>
          <a:xfrm>
            <a:off x="7691017" y="1788512"/>
            <a:ext cx="4347811" cy="2483659"/>
          </a:xfrm>
          <a:prstGeom prst="roundRect">
            <a:avLst>
              <a:gd name="adj" fmla="val 1796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IN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F399FE8E-2CEB-0A51-6F6F-D507AAD8A958}"/>
              </a:ext>
            </a:extLst>
          </p:cNvPr>
          <p:cNvSpPr/>
          <p:nvPr/>
        </p:nvSpPr>
        <p:spPr>
          <a:xfrm>
            <a:off x="153171" y="1857748"/>
            <a:ext cx="7309156" cy="2323713"/>
          </a:xfrm>
          <a:prstGeom prst="roundRect">
            <a:avLst>
              <a:gd name="adj" fmla="val 1796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IN" dirty="0"/>
          </a:p>
        </p:txBody>
      </p:sp>
      <p:sp>
        <p:nvSpPr>
          <p:cNvPr id="1452" name="Title 1"/>
          <p:cNvSpPr txBox="1">
            <a:spLocks noGrp="1"/>
          </p:cNvSpPr>
          <p:nvPr>
            <p:ph type="title"/>
          </p:nvPr>
        </p:nvSpPr>
        <p:spPr>
          <a:xfrm>
            <a:off x="69715" y="0"/>
            <a:ext cx="10515600" cy="1313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HACKATHON PLAN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HEALTH MONITOR WITH MULTI CHANNEL ALERTS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36628" y="1354701"/>
            <a:ext cx="7225699" cy="28683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667"/>
              </a:spcBef>
              <a:buNone/>
              <a:defRPr sz="2400"/>
            </a:pP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Standards (RFCs/Drafts) Involved</a:t>
            </a:r>
          </a:p>
          <a:p>
            <a:pPr marL="534988" indent="-261938" algn="just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 – RFC 5321: Email transport (Gmail SMTP)</a:t>
            </a:r>
          </a:p>
          <a:p>
            <a:pPr marL="534988" indent="-261938" algn="just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Message Format – RFC 5322: Email headers/body</a:t>
            </a:r>
          </a:p>
          <a:p>
            <a:pPr marL="534988" indent="-261938" algn="just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MIME – RFC 2045/2046: HTML email attachments</a:t>
            </a:r>
          </a:p>
          <a:p>
            <a:pPr marL="534988" indent="-261938" algn="just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Semantics – RFC 9110: Website health checks</a:t>
            </a:r>
          </a:p>
          <a:p>
            <a:pPr marL="534988" indent="-261938" algn="just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Status Codes – RFC 7231: 200/404/500 classification</a:t>
            </a:r>
          </a:p>
          <a:p>
            <a:pPr marL="534988" indent="-261938" algn="just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Message Handling – RFC 7230: Timeout &amp; connection behaviour</a:t>
            </a:r>
          </a:p>
        </p:txBody>
      </p:sp>
      <p:sp>
        <p:nvSpPr>
          <p:cNvPr id="145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774845" y="5824266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2</a:t>
            </a:fld>
            <a:endParaRPr dirty="0"/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06D8D675-DCF9-66E4-29B9-A7E6846D4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8520FF-5214-4A2A-0290-7A09D8202522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0AE10-72B8-8CE6-4712-B9E555667770}"/>
              </a:ext>
            </a:extLst>
          </p:cNvPr>
          <p:cNvSpPr txBox="1"/>
          <p:nvPr/>
        </p:nvSpPr>
        <p:spPr>
          <a:xfrm>
            <a:off x="7576672" y="1653294"/>
            <a:ext cx="45765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I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Problems Addressed</a:t>
            </a:r>
          </a:p>
          <a:p>
            <a:pPr marL="622300" indent="-261938" algn="just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alert formats across Email   / SMS / APIs</a:t>
            </a:r>
          </a:p>
          <a:p>
            <a:pPr marL="622300" indent="-261938" algn="just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Unreliable website failure detection</a:t>
            </a:r>
          </a:p>
          <a:p>
            <a:pPr marL="622300" indent="-261938" algn="just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standard way to measure SLOW/DOWN conditions</a:t>
            </a:r>
          </a:p>
          <a:p>
            <a:pPr marL="622300" indent="-261938" algn="just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cross-channel interoperability</a:t>
            </a: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E7A7E-02ED-C295-7F58-DB38EF477240}"/>
              </a:ext>
            </a:extLst>
          </p:cNvPr>
          <p:cNvSpPr txBox="1"/>
          <p:nvPr/>
        </p:nvSpPr>
        <p:spPr>
          <a:xfrm>
            <a:off x="3167974" y="4490716"/>
            <a:ext cx="65369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Solved Them</a:t>
            </a:r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RFC-compliant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poller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 9110/7231/7230)</a:t>
            </a:r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multi-channel alert system (SMTP, SMS, Webhooks)</a:t>
            </a:r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Unified JSON Alert Payload for standardization</a:t>
            </a:r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Celery-based background monitoring for scalability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>
            <a:extLst>
              <a:ext uri="{FF2B5EF4-FFF2-40B4-BE49-F238E27FC236}">
                <a16:creationId xmlns:a16="http://schemas.microsoft.com/office/drawing/2014/main" id="{11A26C94-5FB2-0C83-2CEE-1A7D5D5C4E19}"/>
              </a:ext>
            </a:extLst>
          </p:cNvPr>
          <p:cNvSpPr/>
          <p:nvPr/>
        </p:nvSpPr>
        <p:spPr>
          <a:xfrm>
            <a:off x="106872" y="944891"/>
            <a:ext cx="6425258" cy="2190212"/>
          </a:xfrm>
          <a:prstGeom prst="roundRect">
            <a:avLst>
              <a:gd name="adj" fmla="val 1796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IN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8E1FA6F1-6312-DB88-E6AC-3630DCF75DB2}"/>
              </a:ext>
            </a:extLst>
          </p:cNvPr>
          <p:cNvSpPr/>
          <p:nvPr/>
        </p:nvSpPr>
        <p:spPr>
          <a:xfrm>
            <a:off x="106871" y="3429000"/>
            <a:ext cx="5880947" cy="2122506"/>
          </a:xfrm>
          <a:prstGeom prst="roundRect">
            <a:avLst>
              <a:gd name="adj" fmla="val 1796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56" name="Title 1"/>
          <p:cNvSpPr txBox="1">
            <a:spLocks noGrp="1"/>
          </p:cNvSpPr>
          <p:nvPr>
            <p:ph type="title"/>
          </p:nvPr>
        </p:nvSpPr>
        <p:spPr>
          <a:xfrm>
            <a:off x="106872" y="27277"/>
            <a:ext cx="10515600" cy="9176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GOT DONE</a:t>
            </a:r>
          </a:p>
        </p:txBody>
      </p:sp>
      <p:sp>
        <p:nvSpPr>
          <p:cNvPr id="14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6871" y="1025329"/>
            <a:ext cx="6809773" cy="21536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Results</a:t>
            </a:r>
          </a:p>
          <a:p>
            <a:pPr marL="450850" indent="-184150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Web Health Monitor (HTTP, SMTP, TLS)</a:t>
            </a:r>
          </a:p>
          <a:p>
            <a:pPr marL="450850" indent="-184150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Multi-channel alerts: Email/SMS/Webhook</a:t>
            </a:r>
          </a:p>
          <a:p>
            <a:pPr marL="450850" indent="-184150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dashboard + Celery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checks</a:t>
            </a:r>
          </a:p>
          <a:p>
            <a:pPr marL="450850" indent="-184150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RFC-based validation (7231, 5321, 5322, 9110)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653511" y="5323796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F11FB2BE-B1EB-3DDD-1255-37F44ECA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E4A23-2F14-5E8A-D77B-F52F500EAF4A}"/>
              </a:ext>
            </a:extLst>
          </p:cNvPr>
          <p:cNvSpPr txBox="1"/>
          <p:nvPr/>
        </p:nvSpPr>
        <p:spPr>
          <a:xfrm>
            <a:off x="6096000" y="6155026"/>
            <a:ext cx="6096000" cy="675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2025, Grand Finale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AFA9D-3E0E-DDB3-5EB3-CB5C8F88188D}"/>
              </a:ext>
            </a:extLst>
          </p:cNvPr>
          <p:cNvSpPr txBox="1"/>
          <p:nvPr/>
        </p:nvSpPr>
        <p:spPr>
          <a:xfrm>
            <a:off x="-88588" y="3472871"/>
            <a:ext cx="6620718" cy="174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lnSpc>
                <a:spcPct val="90000"/>
              </a:lnSpc>
              <a:spcBef>
                <a:spcPts val="1000"/>
              </a:spcBef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Ideas</a:t>
            </a:r>
          </a:p>
          <a:p>
            <a:pPr marL="890588" indent="-265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 JSON Alert Payload (proposed I-Draft)</a:t>
            </a:r>
          </a:p>
          <a:p>
            <a:pPr marL="890588" indent="-265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SLOW-state via latency threshold</a:t>
            </a:r>
          </a:p>
          <a:p>
            <a:pPr marL="890588" indent="-265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Cross-channel standardized alerts</a:t>
            </a:r>
          </a:p>
          <a:p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55E5AB13-8C3D-B318-FD41-517DB97FC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7" t="3536" r="4551" b="4544"/>
          <a:stretch>
            <a:fillRect/>
          </a:stretch>
        </p:blipFill>
        <p:spPr>
          <a:xfrm>
            <a:off x="6532131" y="1322577"/>
            <a:ext cx="5398836" cy="4712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5C25DB-0945-B3C3-175C-F6B4025AD0DD}"/>
              </a:ext>
            </a:extLst>
          </p:cNvPr>
          <p:cNvSpPr txBox="1"/>
          <p:nvPr/>
        </p:nvSpPr>
        <p:spPr>
          <a:xfrm>
            <a:off x="261033" y="6035229"/>
            <a:ext cx="9309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Github</a:t>
            </a:r>
            <a:r>
              <a:rPr lang="en-US" dirty="0"/>
              <a:t> link : </a:t>
            </a:r>
            <a:r>
              <a:rPr lang="en-US" dirty="0">
                <a:hlinkClick r:id="rId4"/>
              </a:rPr>
              <a:t>https://github.com/Keerthana-star/SYNOVIA-Website-health-monitor</a:t>
            </a:r>
            <a:endParaRPr lang="en-US" dirty="0"/>
          </a:p>
          <a:p>
            <a:r>
              <a:rPr lang="en-US" dirty="0"/>
              <a:t>Demo link : </a:t>
            </a:r>
            <a:r>
              <a:rPr lang="en-US" dirty="0">
                <a:hlinkClick r:id="rId5"/>
              </a:rPr>
              <a:t>https://screenapp.io/app/v/BUKIAPJY_h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">
            <a:extLst>
              <a:ext uri="{FF2B5EF4-FFF2-40B4-BE49-F238E27FC236}">
                <a16:creationId xmlns:a16="http://schemas.microsoft.com/office/drawing/2014/main" id="{9EF48EF0-4F96-4F40-A6E8-D64A65E916C2}"/>
              </a:ext>
            </a:extLst>
          </p:cNvPr>
          <p:cNvSpPr/>
          <p:nvPr/>
        </p:nvSpPr>
        <p:spPr>
          <a:xfrm>
            <a:off x="8323190" y="1058605"/>
            <a:ext cx="3457828" cy="2535305"/>
          </a:xfrm>
          <a:prstGeom prst="roundRect">
            <a:avLst>
              <a:gd name="adj" fmla="val 1796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5406E4E6-36CB-03C4-7784-71C342289A38}"/>
              </a:ext>
            </a:extLst>
          </p:cNvPr>
          <p:cNvSpPr/>
          <p:nvPr/>
        </p:nvSpPr>
        <p:spPr>
          <a:xfrm>
            <a:off x="6284422" y="4402761"/>
            <a:ext cx="5907578" cy="1759743"/>
          </a:xfrm>
          <a:prstGeom prst="roundRect">
            <a:avLst>
              <a:gd name="adj" fmla="val 1796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IN" dirty="0"/>
          </a:p>
        </p:txBody>
      </p:sp>
      <p:sp>
        <p:nvSpPr>
          <p:cNvPr id="17" name="Shape 1">
            <a:extLst>
              <a:ext uri="{FF2B5EF4-FFF2-40B4-BE49-F238E27FC236}">
                <a16:creationId xmlns:a16="http://schemas.microsoft.com/office/drawing/2014/main" id="{2771E3DB-6AF0-CC3A-24F5-9B22EBFC4A2B}"/>
              </a:ext>
            </a:extLst>
          </p:cNvPr>
          <p:cNvSpPr/>
          <p:nvPr/>
        </p:nvSpPr>
        <p:spPr>
          <a:xfrm>
            <a:off x="369214" y="719057"/>
            <a:ext cx="3457828" cy="3196050"/>
          </a:xfrm>
          <a:prstGeom prst="roundRect">
            <a:avLst>
              <a:gd name="adj" fmla="val 1796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9" name="Shape 1">
            <a:extLst>
              <a:ext uri="{FF2B5EF4-FFF2-40B4-BE49-F238E27FC236}">
                <a16:creationId xmlns:a16="http://schemas.microsoft.com/office/drawing/2014/main" id="{3BA5F2EB-194B-0596-66E3-0318B3C1DFAC}"/>
              </a:ext>
            </a:extLst>
          </p:cNvPr>
          <p:cNvSpPr/>
          <p:nvPr/>
        </p:nvSpPr>
        <p:spPr>
          <a:xfrm>
            <a:off x="369214" y="4246281"/>
            <a:ext cx="5515012" cy="1801233"/>
          </a:xfrm>
          <a:prstGeom prst="roundRect">
            <a:avLst>
              <a:gd name="adj" fmla="val 1796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5" name="Shape 1">
            <a:extLst>
              <a:ext uri="{FF2B5EF4-FFF2-40B4-BE49-F238E27FC236}">
                <a16:creationId xmlns:a16="http://schemas.microsoft.com/office/drawing/2014/main" id="{2097B311-1D02-FA4E-01FE-DDED29FEC94D}"/>
              </a:ext>
            </a:extLst>
          </p:cNvPr>
          <p:cNvSpPr/>
          <p:nvPr/>
        </p:nvSpPr>
        <p:spPr>
          <a:xfrm>
            <a:off x="4415542" y="721829"/>
            <a:ext cx="3457828" cy="3196050"/>
          </a:xfrm>
          <a:prstGeom prst="roundRect">
            <a:avLst>
              <a:gd name="adj" fmla="val 1796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60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021438" cy="9620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LEARNED</a:t>
            </a:r>
          </a:p>
        </p:txBody>
      </p:sp>
      <p:sp>
        <p:nvSpPr>
          <p:cNvPr id="14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725008" y="5648584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D410848D-B028-35CD-BC57-FD767155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98" y="123336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D80F6F-6B01-5C73-2045-6449216168E6}"/>
              </a:ext>
            </a:extLst>
          </p:cNvPr>
          <p:cNvSpPr txBox="1"/>
          <p:nvPr/>
        </p:nvSpPr>
        <p:spPr>
          <a:xfrm>
            <a:off x="6026981" y="6229847"/>
            <a:ext cx="6096000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2025, Grand Finale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94665-B3C9-8A77-5201-75E255E2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54" y="895096"/>
            <a:ext cx="3839730" cy="2862322"/>
          </a:xfrm>
        </p:spPr>
        <p:txBody>
          <a:bodyPr>
            <a:norm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</a:t>
            </a:r>
          </a:p>
          <a:p>
            <a:pPr marL="450850" indent="-1841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RFCs help consistent behavior</a:t>
            </a:r>
          </a:p>
          <a:p>
            <a:pPr marL="450850" indent="-1841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SLOW-state needs clearer definition</a:t>
            </a:r>
          </a:p>
          <a:p>
            <a:pPr marL="450850" indent="-1841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Multi-channel alerts need alignment</a:t>
            </a:r>
          </a:p>
          <a:p>
            <a:pPr marL="450850" indent="-1841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Inter-op depends on strict formatting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AC75C-D1CC-091E-5FF3-F9D4A1E2BAC7}"/>
              </a:ext>
            </a:extLst>
          </p:cNvPr>
          <p:cNvSpPr txBox="1"/>
          <p:nvPr/>
        </p:nvSpPr>
        <p:spPr>
          <a:xfrm>
            <a:off x="4415542" y="810486"/>
            <a:ext cx="3457828" cy="315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 Current RFCs</a:t>
            </a:r>
          </a:p>
          <a:p>
            <a:pPr marL="450850" indent="-1841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guidance for multi-channel alerting</a:t>
            </a:r>
          </a:p>
          <a:p>
            <a:pPr marL="450850" indent="-1841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definition for SLOW thresholds</a:t>
            </a:r>
          </a:p>
          <a:p>
            <a:pPr marL="450850" indent="-1841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SMTP/MIME not optimized for automation</a:t>
            </a:r>
          </a:p>
          <a:p>
            <a:pPr marL="450850" indent="-1841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timeout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varies by client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6883B-2EB0-EFC2-A6A1-786AE03BED1C}"/>
              </a:ext>
            </a:extLst>
          </p:cNvPr>
          <p:cNvSpPr txBox="1"/>
          <p:nvPr/>
        </p:nvSpPr>
        <p:spPr>
          <a:xfrm>
            <a:off x="8231486" y="1177864"/>
            <a:ext cx="3800837" cy="2249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to WG</a:t>
            </a:r>
          </a:p>
          <a:p>
            <a:pPr marL="450850" indent="-277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operational guidelines for alerts</a:t>
            </a:r>
          </a:p>
          <a:p>
            <a:pPr marL="450850" indent="-277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SLOW/latency best practices</a:t>
            </a:r>
          </a:p>
          <a:p>
            <a:pPr marL="450850" indent="-277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inter-op clarity between Email/SMS/API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5378F-B078-27C2-3EFB-281A525B8892}"/>
              </a:ext>
            </a:extLst>
          </p:cNvPr>
          <p:cNvSpPr txBox="1"/>
          <p:nvPr/>
        </p:nvSpPr>
        <p:spPr>
          <a:xfrm>
            <a:off x="297717" y="4246281"/>
            <a:ext cx="6238754" cy="1501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to WG</a:t>
            </a:r>
          </a:p>
          <a:p>
            <a:pPr marL="450850" indent="-277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operational guidelines for alerts</a:t>
            </a:r>
          </a:p>
          <a:p>
            <a:pPr marL="450850" indent="-277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SLOW/latency best practices</a:t>
            </a:r>
          </a:p>
          <a:p>
            <a:pPr marL="450850" indent="-277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inter-op clarity between Email/SMS/API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041C9-156D-AAB9-E952-B7648B8717DC}"/>
              </a:ext>
            </a:extLst>
          </p:cNvPr>
          <p:cNvSpPr txBox="1"/>
          <p:nvPr/>
        </p:nvSpPr>
        <p:spPr>
          <a:xfrm>
            <a:off x="6165020" y="4627143"/>
            <a:ext cx="6238754" cy="1501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Work for WG</a:t>
            </a:r>
          </a:p>
          <a:p>
            <a:pPr marL="450850" indent="-1841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unified alerting terminology</a:t>
            </a:r>
          </a:p>
          <a:p>
            <a:pPr marL="450850" indent="-1841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ops guidance for multi-channel alert systems</a:t>
            </a:r>
          </a:p>
          <a:p>
            <a:pPr marL="450850" indent="-1841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 inter-op findings + test results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WRAP UP</a:t>
            </a:r>
          </a:p>
        </p:txBody>
      </p:sp>
      <p:sp>
        <p:nvSpPr>
          <p:cNvPr id="146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1566335"/>
            <a:ext cx="5723107" cy="479001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Members: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Kamal S – </a:t>
            </a:r>
            <a:b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https://www.linkedin.com/in/kamal-s-110289314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Keerthana C – </a:t>
            </a:r>
            <a:b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https://www.linkedin.com/in/contkeerthi18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Suma S (Mentor) –</a:t>
            </a:r>
            <a:b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https://www.linkedin.com/in/suma-s-78b49488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18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17526" y="4765686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7" name="Content Placeholder 2"/>
          <p:cNvSpPr txBox="1"/>
          <p:nvPr/>
        </p:nvSpPr>
        <p:spPr>
          <a:xfrm>
            <a:off x="6451921" y="1549401"/>
            <a:ext cx="5514298" cy="479001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 algn="just">
              <a:lnSpc>
                <a:spcPct val="90000"/>
              </a:lnSpc>
              <a:spcBef>
                <a:spcPts val="667"/>
              </a:spcBef>
              <a:defRPr sz="24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links</a:t>
            </a:r>
          </a:p>
          <a:p>
            <a:pPr algn="just">
              <a:lnSpc>
                <a:spcPct val="90000"/>
              </a:lnSpc>
              <a:spcBef>
                <a:spcPts val="667"/>
              </a:spcBef>
              <a:defRPr sz="24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explanation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(better understanding)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67"/>
              </a:spcBef>
              <a:defRPr sz="24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https://screenapp.io/app/v/VfjjHPnEcF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67"/>
              </a:spcBef>
              <a:defRPr sz="24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67"/>
              </a:spcBef>
              <a:defRPr sz="24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67"/>
              </a:spcBef>
              <a:defRPr sz="24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67"/>
              </a:spcBef>
              <a:defRPr sz="2400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0AFD48E0-845C-9AAF-104F-C0C012251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4DFCFF-12DB-6C99-E905-322920A7E65E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Hackathon 2025, Grand Finale</a:t>
            </a:r>
            <a:endParaRPr lang="en-US" sz="1050" b="1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people standing in front of a sign&#10;&#10;AI-generated content may be incorrect.">
            <a:extLst>
              <a:ext uri="{FF2B5EF4-FFF2-40B4-BE49-F238E27FC236}">
                <a16:creationId xmlns:a16="http://schemas.microsoft.com/office/drawing/2014/main" id="{9A3977FE-EAD3-B409-2F5A-48D8FF255C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10" y="2975099"/>
            <a:ext cx="5361739" cy="25216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462</Words>
  <Application>Microsoft Office PowerPoint</Application>
  <PresentationFormat>Widescreen</PresentationFormat>
  <Paragraphs>86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Poppins</vt:lpstr>
      <vt:lpstr>Times New Roman</vt:lpstr>
      <vt:lpstr>Office Theme</vt:lpstr>
      <vt:lpstr>AIORI Standards Hackathon SYNOVIA</vt:lpstr>
      <vt:lpstr>HACKATHON PLAN WEBSITE HEALTH MONITOR WITH MULTI CHANNEL ALERTS</vt:lpstr>
      <vt:lpstr>WHAT GOT DONE</vt:lpstr>
      <vt:lpstr>WHAT WE LEARNED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AIORI Standards Hackathon &lt;Team Name&gt;</dc:title>
  <dc:creator>Anand Raje</dc:creator>
  <cp:lastModifiedBy>Kamal S</cp:lastModifiedBy>
  <cp:revision>9</cp:revision>
  <dcterms:created xsi:type="dcterms:W3CDTF">2024-12-09T14:39:07Z</dcterms:created>
  <dcterms:modified xsi:type="dcterms:W3CDTF">2025-11-13T09:45:19Z</dcterms:modified>
</cp:coreProperties>
</file>