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40B78-071D-1BDA-E01F-E9D9E8074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E1C799-75C0-65A5-C8B1-542C780E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9AFA9-D00B-3708-8CBD-3C456E6E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043C18-1866-23F2-1784-7D881A6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E854F7-78E7-81CE-9509-D96F947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E98D93-723A-D132-D784-B3C3F0C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CFDC7E-38E5-71E8-F8BB-AE520C72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DE3D44-88BC-CD33-6E72-9CA1AF7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6D6A66-51A6-5C70-4080-038FA5F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40AB94-5912-8283-90BA-237E631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5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622E3D1-2D01-643B-DB76-95DFA80C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6DEE8-7EFC-1FE5-2FE9-6EB52BA8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234A0C-926D-860C-A1AE-18FE5C1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3E1075-A00D-903A-964F-A7D8E20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78F8C9-64A9-9F7A-BBE0-095B079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B49A1F-5D1C-0BDA-EB4B-40573E8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95FFA7-3696-2B29-7197-F218B7D1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61182A-03A8-F0B0-525F-E2E8561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25B6E9-9E6F-A6BF-1197-03A87AB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296B1-BCF5-0830-A865-B26558D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92C14B-5B06-1218-7667-6EDD8E4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CDDEE-366C-C295-F8CA-A6A97CF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809555-1C6C-6E2C-7B2E-0972FB0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1F632-D129-17D8-910B-B9C72BA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C46B1C-25CA-4796-471C-A02A703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28CA41-0F39-BBC7-4A18-7393247B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95CBE7-2EA8-FF85-9607-DDA749BA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E89FC2-B6EA-BB91-BC83-F123B64F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C6DA0A-DBB0-72BF-A4F4-7409FFC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FEE386-2B72-3E32-FDDF-85424E9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2A4CA-E724-3D1E-4B3B-828EBCE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3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631D0-4956-7F4E-27E7-82114CC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2508BC-0417-93A6-1767-7C65626D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8710DF-5837-8E90-9936-FC2E388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417BAEB-9BD4-7E30-3359-FFF99DE3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E72330-5251-5FF0-E2D4-EF9EA05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CC0583-A16D-3A90-AF12-95A5E1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59A231-BCEA-EE5C-92BF-B306681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85EFC3-3ECA-1D5F-7DFF-0768BB7B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9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66B782-5EF3-A5DF-EDDC-5EB1A723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A5A533-4485-1BC6-BE04-3622CAE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586615-C759-A34B-B9D2-75DC2013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625A46-6025-BDE7-A1D8-5F429F9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1E83F1-D487-B778-82C6-502FBD65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DEC954-1460-57B7-A27D-143494B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1ACA71-0CC9-1E64-6389-9F63925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5729A-DC2C-79D4-BFCC-9235124F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E5748-DEDD-0206-938E-41D82BDF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3F3833-5DA8-C0C8-8219-E8CEFA0C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12AD36-319A-FA29-4CD9-C832D1F5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D76747-ECB2-234F-7958-40ABDBC2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4DDD8A-1E6C-F24B-C23B-2B0C7F69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7E633-7F07-B97C-5669-BF49CB69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5A0BAE-FBBE-47C9-9C0F-9CDE3BE6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1BFA2-DBB5-EB2A-100C-5505B5E0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E8E6EC-5C74-121B-9504-228A80B0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526395-CAB7-6955-8B8E-B975FDA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E0653D-D53F-2F7F-1D23-46D7D5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1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060A6F3-FF8B-7239-48A7-E09D19B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8BFD68-545A-CC6F-D96F-DC17672E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DF07E-DA6A-8624-3232-E58C4A59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78938E-52B7-FCD4-4618-5F5E3A5D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3089A-FEDA-1B54-E114-EE23702B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osthira-prog/AIORI-2-HACKATHON-PROJECTS" TargetMode="External"/><Relationship Id="rId2" Type="http://schemas.openxmlformats.org/officeDocument/2006/relationships/hyperlink" Target="https://github.com/geosthira-prog/AIORI-2-HACKATHON-PROJECTS/tree/7e186834d4e32cd0d059739032914b8b41d24830/Frontend_FastAP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drive.google.com/file/d/1GQG_A5BmmnbAlyHWPmTH6GUTH8HEjgSk/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1"/>
          <p:cNvSpPr txBox="1">
            <a:spLocks noGrp="1"/>
          </p:cNvSpPr>
          <p:nvPr>
            <p:ph type="ctrTitle"/>
          </p:nvPr>
        </p:nvSpPr>
        <p:spPr>
          <a:xfrm>
            <a:off x="484961" y="621112"/>
            <a:ext cx="10551056" cy="3356237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rPr lang="en-US" dirty="0">
                <a:latin typeface="Algerian" panose="04020705040A02060702" pitchFamily="82" charset="0"/>
              </a:rPr>
              <a:t>AIORI Standards</a:t>
            </a:r>
            <a:r>
              <a:rPr dirty="0">
                <a:latin typeface="Algerian" panose="04020705040A02060702" pitchFamily="82" charset="0"/>
              </a:rPr>
              <a:t> Hackathon</a:t>
            </a:r>
          </a:p>
          <a:p>
            <a:pPr>
              <a:defRPr sz="3900"/>
            </a:pPr>
            <a:r>
              <a:rPr lang="en-US" sz="4400" dirty="0" err="1" smtClean="0">
                <a:latin typeface="Algerian" panose="04020705040A02060702" pitchFamily="82" charset="0"/>
              </a:rPr>
              <a:t>GeoSthira</a:t>
            </a:r>
            <a:endParaRPr sz="4400" dirty="0">
              <a:latin typeface="Algerian" panose="04020705040A02060702" pitchFamily="82" charset="0"/>
            </a:endParaRPr>
          </a:p>
        </p:txBody>
      </p:sp>
      <p:sp>
        <p:nvSpPr>
          <p:cNvPr id="14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02421" y="4280338"/>
            <a:ext cx="6316135" cy="2247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lang="en-US" b="1" dirty="0">
                <a:latin typeface="Algerian" panose="04020705040A02060702" pitchFamily="82" charset="0"/>
              </a:rPr>
              <a:t>AIORI-2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>
                <a:latin typeface="Algerian" panose="04020705040A02060702" pitchFamily="82" charset="0"/>
              </a:rPr>
              <a:t>HACKATHON 2025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GRAND FINALE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>
                <a:latin typeface="Algerian" panose="04020705040A02060702" pitchFamily="82" charset="0"/>
              </a:rPr>
              <a:t>12-13 Nov</a:t>
            </a:r>
            <a:r>
              <a:rPr dirty="0">
                <a:latin typeface="Algerian" panose="04020705040A02060702" pitchFamily="82" charset="0"/>
              </a:rPr>
              <a:t>, </a:t>
            </a:r>
            <a:r>
              <a:rPr lang="en-US" dirty="0">
                <a:latin typeface="Algerian" panose="04020705040A02060702" pitchFamily="82" charset="0"/>
              </a:rPr>
              <a:t>2025</a:t>
            </a:r>
            <a:r>
              <a:rPr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3" name="Picture 2" descr="A blue circle with white and orange letters and a symbol&#10;&#10;Description automatically generated">
            <a:extLst>
              <a:ext uri="{FF2B5EF4-FFF2-40B4-BE49-F238E27FC236}">
                <a16:creationId xmlns="" xmlns:a16="http://schemas.microsoft.com/office/drawing/2014/main" id="{FBC2F77F-987D-E576-4FA6-71F08E98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472180"/>
            <a:ext cx="2146351" cy="212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/>
          <p:cNvSpPr txBox="1">
            <a:spLocks noGrp="1"/>
          </p:cNvSpPr>
          <p:nvPr>
            <p:ph type="title"/>
          </p:nvPr>
        </p:nvSpPr>
        <p:spPr>
          <a:xfrm>
            <a:off x="578645" y="104734"/>
            <a:ext cx="10515600" cy="895857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Hackathon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5429" y="1138683"/>
            <a:ext cx="11230012" cy="47561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PS 15: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“</a:t>
            </a:r>
            <a:r>
              <a:rPr lang="en-US" sz="2400" b="1" i="1" dirty="0">
                <a:latin typeface="Times New Roman"/>
                <a:cs typeface="Times New Roman"/>
              </a:rPr>
              <a:t>Supervised Learning for City-Level IP </a:t>
            </a:r>
            <a:r>
              <a:rPr lang="en-US" sz="2400" b="1" i="1" dirty="0" err="1">
                <a:latin typeface="Times New Roman"/>
                <a:cs typeface="Times New Roman"/>
              </a:rPr>
              <a:t>Geolocation</a:t>
            </a:r>
            <a:r>
              <a:rPr lang="en-US" sz="2400" b="1" dirty="0" smtClean="0">
                <a:latin typeface="Times New Roman"/>
                <a:cs typeface="Times New Roman"/>
              </a:rPr>
              <a:t>”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</a:rPr>
              <a:t>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RFC/Drafts involved: RFC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8805 – Self-Published IP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RFC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792 / 4443 – ICMP &amp; ICMPv6 for Active Probing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RFC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9081–9083 – RDAP (Registry/ASN/Prefix Data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i="1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to be solved: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Outdated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database-based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IP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reassignments and route dynamics causing inaccuracy.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No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adaptive, city-level model for Indian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with confidence Scores.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: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Supervised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(Random Forest)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IP→city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Use of more features like ISP level Patterns ,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rDNS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Network performance metrics for improving accuracy.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45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2</a:t>
            </a:fld>
            <a:endParaRPr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="" xmlns:a16="http://schemas.microsoft.com/office/drawing/2014/main" id="{06D8D675-DCF9-66E4-29B9-A7E6846D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20FF-5214-4A2A-0290-7A09D8202522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Title 1"/>
          <p:cNvSpPr txBox="1">
            <a:spLocks noGrp="1"/>
          </p:cNvSpPr>
          <p:nvPr>
            <p:ph type="title"/>
          </p:nvPr>
        </p:nvSpPr>
        <p:spPr>
          <a:xfrm>
            <a:off x="672662" y="56275"/>
            <a:ext cx="10515600" cy="936953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got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45566" y="610599"/>
            <a:ext cx="11123848" cy="47561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2242" indent="-252242">
              <a:spcBef>
                <a:spcPts val="667"/>
              </a:spcBef>
              <a:buFontTx/>
              <a:defRPr sz="2400"/>
            </a:pPr>
            <a:endParaRPr dirty="0"/>
          </a:p>
          <a:p>
            <a:pPr marL="861826" lvl="1" indent="-252242">
              <a:lnSpc>
                <a:spcPct val="150000"/>
              </a:lnSpc>
              <a:spcBef>
                <a:spcPts val="2000"/>
              </a:spcBef>
              <a:buFontTx/>
              <a:buChar char="•"/>
              <a:defRPr sz="24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 and Key result: Built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pipeline: feature extraction, IQR-based cleaning, label encoding,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trained, tested and validated Random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</a:p>
          <a:p>
            <a:pPr marL="861826" lvl="1" indent="-252242">
              <a:lnSpc>
                <a:spcPct val="150000"/>
              </a:lnSpc>
              <a:spcBef>
                <a:spcPts val="2000"/>
              </a:spcBef>
              <a:buFontTx/>
              <a:buChar char="•"/>
              <a:defRPr sz="24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github.com/geosthira-prog/AIORI-2-HACKATHON-PROJECTS/tree/7e186834d4e32cd0d059739032914b8b41d24830/Frontend_FastAPI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1826" lvl="1" indent="-252242">
              <a:lnSpc>
                <a:spcPct val="150000"/>
              </a:lnSpc>
              <a:spcBef>
                <a:spcPts val="2000"/>
              </a:spcBef>
              <a:buFontTx/>
              <a:buChar char="•"/>
              <a:defRPr sz="24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Novelty: Synthetic regional zones for balanced model training , ongoing DB11- based model for broader IP range.</a:t>
            </a:r>
          </a:p>
          <a:p>
            <a:pPr marL="861826" lvl="1" indent="-252242">
              <a:lnSpc>
                <a:spcPct val="150000"/>
              </a:lnSpc>
              <a:spcBef>
                <a:spcPts val="2000"/>
              </a:spcBef>
              <a:buFontTx/>
              <a:buChar char="•"/>
              <a:defRPr sz="24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github.com/geosthira-prog/AIORI-2-HACKATHON-PROJECTS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1826" lvl="1" indent="-252242">
              <a:lnSpc>
                <a:spcPct val="150000"/>
              </a:lnSpc>
              <a:spcBef>
                <a:spcPts val="2000"/>
              </a:spcBef>
              <a:buFontTx/>
              <a:buChar char="•"/>
              <a:defRPr sz="2400"/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 video of </a:t>
            </a:r>
            <a: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GEOSTHIRA IP GEOLOCATOR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demo_IPGEOLOCATOR.mp4 - Google Drive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4" lvl="1" indent="0">
              <a:spcBef>
                <a:spcPts val="2000"/>
              </a:spcBef>
              <a:buNone/>
              <a:defRPr sz="2400"/>
            </a:pPr>
            <a:endParaRPr dirty="0"/>
          </a:p>
        </p:txBody>
      </p:sp>
      <p:sp>
        <p:nvSpPr>
          <p:cNvPr id="145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3</a:t>
            </a:fld>
            <a:endParaRPr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="" xmlns:a16="http://schemas.microsoft.com/office/drawing/2014/main" id="{F11FB2BE-B1EB-3DDD-1255-37F44ECA1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BE4A23-2F14-5E8A-D77B-F52F500EAF4A}"/>
              </a:ext>
            </a:extLst>
          </p:cNvPr>
          <p:cNvSpPr txBox="1"/>
          <p:nvPr/>
        </p:nvSpPr>
        <p:spPr>
          <a:xfrm>
            <a:off x="6096000" y="6155026"/>
            <a:ext cx="6096000" cy="67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itle 1"/>
          <p:cNvSpPr txBox="1">
            <a:spLocks noGrp="1"/>
          </p:cNvSpPr>
          <p:nvPr>
            <p:ph type="title"/>
          </p:nvPr>
        </p:nvSpPr>
        <p:spPr>
          <a:xfrm>
            <a:off x="719958" y="56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9673" y="1117763"/>
            <a:ext cx="11497734" cy="493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377" lvl="1" indent="-304792">
              <a:lnSpc>
                <a:spcPct val="100000"/>
              </a:lnSpc>
              <a:spcBef>
                <a:spcPts val="1733"/>
              </a:spcBef>
              <a:buFontTx/>
              <a:buChar char="•"/>
              <a:defRPr sz="2400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away: ML model provides increased accuracy, reliability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adaptability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city-level IP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377" lvl="1" indent="-304792">
              <a:lnSpc>
                <a:spcPct val="100000"/>
              </a:lnSpc>
              <a:spcBef>
                <a:spcPts val="1733"/>
              </a:spcBef>
              <a:buFontTx/>
              <a:buChar char="•"/>
              <a:defRPr sz="2400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existing RFC’s/ Drafts :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RFC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8805 and related drafts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dynamic, ML-based adaptability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real-time IP changes.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No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method for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estimation or handling uncertain IPs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VPN/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anycast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77" lvl="1" indent="-304792">
              <a:lnSpc>
                <a:spcPct val="100000"/>
              </a:lnSpc>
              <a:spcBef>
                <a:spcPts val="1733"/>
              </a:spcBef>
              <a:buFontTx/>
              <a:buChar char="•"/>
              <a:defRPr sz="2400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Implementation </a:t>
            </a:r>
            <a:r>
              <a:rPr lang="en-I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Guidance: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radius and low-confidence flags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ML-based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377" lvl="1" indent="-304792">
              <a:lnSpc>
                <a:spcPct val="150000"/>
              </a:lnSpc>
              <a:spcBef>
                <a:spcPts val="1733"/>
              </a:spcBef>
              <a:buFontTx/>
              <a:buChar char="•"/>
              <a:defRPr sz="24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feedback to take to WG? 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ML-extensions to RFC 8805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self-learning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IP→city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frameworks.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Propose standard guidelines for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estimation and error reporting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77" lvl="1" indent="-304792">
              <a:lnSpc>
                <a:spcPct val="100000"/>
              </a:lnSpc>
              <a:spcBef>
                <a:spcPts val="1733"/>
              </a:spcBef>
              <a:buFontTx/>
              <a:buChar char="•"/>
              <a:defRPr sz="2400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work to take to WG?: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Extend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DB11-based model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full Indian IP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Explore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nearest-city prediction and multi-feature fusion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more accurate results.</a:t>
            </a:r>
          </a:p>
          <a:p>
            <a:pPr marL="914377" lvl="1" indent="-304792">
              <a:spcBef>
                <a:spcPts val="1733"/>
              </a:spcBef>
              <a:buFontTx/>
              <a:buChar char="•"/>
              <a:defRPr sz="2400"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4</a:t>
            </a:fld>
            <a:endParaRPr/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="" xmlns:a16="http://schemas.microsoft.com/office/drawing/2014/main" id="{D410848D-B028-35CD-BC57-FD767155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D80F6F-6B01-5C73-2045-6449216168E6}"/>
              </a:ext>
            </a:extLst>
          </p:cNvPr>
          <p:cNvSpPr txBox="1"/>
          <p:nvPr/>
        </p:nvSpPr>
        <p:spPr>
          <a:xfrm>
            <a:off x="6096000" y="6048322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127" y="1761632"/>
            <a:ext cx="9311745" cy="48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Frontend: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003" y="1379483"/>
            <a:ext cx="9009993" cy="50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 Up</a:t>
            </a:r>
          </a:p>
        </p:txBody>
      </p:sp>
      <p:sp>
        <p:nvSpPr>
          <p:cNvPr id="14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1600201"/>
            <a:ext cx="5802485" cy="47561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spcBef>
                <a:spcPts val="667"/>
              </a:spcBef>
              <a:buNone/>
              <a:defRPr sz="24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members: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18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7</a:t>
            </a:fld>
            <a:endParaRPr/>
          </a:p>
        </p:txBody>
      </p:sp>
      <p:sp>
        <p:nvSpPr>
          <p:cNvPr id="1467" name="Content Placeholder 2"/>
          <p:cNvSpPr txBox="1"/>
          <p:nvPr/>
        </p:nvSpPr>
        <p:spPr>
          <a:xfrm>
            <a:off x="6692305" y="1549401"/>
            <a:ext cx="5273913" cy="47900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Geosthira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Vemana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Technology, Bangalore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Contributors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Kavyashree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– B.E,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Margaret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Sheela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– B.E.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Mentor1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Sneha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Zolgikar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Vemana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Technolgy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Mentor2: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Debayan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Mukherjee, IIFON</a:t>
            </a:r>
            <a:r>
              <a:rPr lang="en-IN" sz="2000" dirty="0"/>
              <a:t/>
            </a:r>
            <a:br>
              <a:rPr lang="en-IN" sz="2000" dirty="0"/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="" xmlns:a16="http://schemas.microsoft.com/office/drawing/2014/main" id="{0AFD48E0-845C-9AAF-104F-C0C012251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4DFCFF-12DB-6C99-E905-322920A7E65E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 2025, Grand Finale</a:t>
            </a:r>
            <a:endParaRPr lang="en-US" sz="105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49" y="2307644"/>
            <a:ext cx="5076238" cy="3803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306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Poppins</vt:lpstr>
      <vt:lpstr>Times New Roman</vt:lpstr>
      <vt:lpstr>Office Theme</vt:lpstr>
      <vt:lpstr>AIORI Standards Hackathon GeoSthira</vt:lpstr>
      <vt:lpstr>Hackathon Plan:-</vt:lpstr>
      <vt:lpstr>What got done:-</vt:lpstr>
      <vt:lpstr>What we learned :-</vt:lpstr>
      <vt:lpstr>Architecture:</vt:lpstr>
      <vt:lpstr>Frontend:</vt:lpstr>
      <vt:lpstr>Wrap 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AIORI Standards Hackathon &lt;Team Name&gt;</dc:title>
  <dc:creator>Anand Raje</dc:creator>
  <cp:lastModifiedBy>Admin</cp:lastModifiedBy>
  <cp:revision>27</cp:revision>
  <dcterms:created xsi:type="dcterms:W3CDTF">2024-12-09T14:39:07Z</dcterms:created>
  <dcterms:modified xsi:type="dcterms:W3CDTF">2025-11-13T11:32:27Z</dcterms:modified>
</cp:coreProperties>
</file>