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0B78-071D-1BDA-E01F-E9D9E807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1C799-75C0-65A5-C8B1-542C780E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9AFA9-D00B-3708-8CBD-3C456E6E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43C18-1866-23F2-1784-7D881A69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854F7-78E7-81CE-9509-D96F947D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93-723A-D132-D784-B3C3F0C0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FDC7E-38E5-71E8-F8BB-AE520C724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E3D44-88BC-CD33-6E72-9CA1AF73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D6A66-51A6-5C70-4080-038FA5F9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0AB94-5912-8283-90BA-237E631D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51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E3D1-2D01-643B-DB76-95DFA80C56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6DEE8-7EFC-1FE5-2FE9-6EB52BA8B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34A0C-926D-860C-A1AE-18FE5C12E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E1075-A00D-903A-964F-A7D8E203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8F8C9-64A9-9F7A-BBE0-095B079A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89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49A1F-5D1C-0BDA-EB4B-40573E8C1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5FFA7-3696-2B29-7197-F218B7D1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1182A-03A8-F0B0-525F-E2E85612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5B6E9-9E6F-A6BF-1197-03A87AB1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296B1-BCF5-0830-A865-B26558DD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299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C14B-5B06-1218-7667-6EDD8E489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DDEE-366C-C295-F8CA-A6A97CF8D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9555-1C6C-6E2C-7B2E-0972FB08E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1F632-D129-17D8-910B-B9C72BA6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46B1C-25CA-4796-471C-A02A7034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211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CA41-0F39-BBC7-4A18-7393247B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CBE7-2EA8-FF85-9607-DDA749BA3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89FC2-B6EA-BB91-BC83-F123B64F8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6DA0A-DBB0-72BF-A4F4-7409FFC8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EE386-2B72-3E32-FDDF-85424E9DC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2A4CA-E724-3D1E-4B3B-828EBCE0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834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31D0-4956-7F4E-27E7-82114CC1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508BC-0417-93A6-1767-7C65626D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710DF-5837-8E90-9936-FC2E388A7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7BAEB-9BD4-7E30-3359-FFF99DE32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72330-5251-5FF0-E2D4-EF9EA0599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C0583-A16D-3A90-AF12-95A5E12EC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9A231-BCEA-EE5C-92BF-B306681B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85EFC3-3ECA-1D5F-7DFF-0768BB7B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595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B782-5EF3-A5DF-EDDC-5EB1A723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5A533-4485-1BC6-BE04-3622CAE3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86615-C759-A34B-B9D2-75DC2013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25A46-6025-BDE7-A1D8-5F429F93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118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1E83F1-D487-B778-82C6-502FBD65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DEC954-1460-57B7-A27D-143494B8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ACA71-0CC9-1E64-6389-9F639250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26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5729A-DC2C-79D4-BFCC-9235124F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E5748-DEDD-0206-938E-41D82BDF8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3833-5DA8-C0C8-8219-E8CEFA0C8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2AD36-319A-FA29-4CD9-C832D1F5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76747-ECB2-234F-7958-40ABDBC2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DDD8A-1E6C-F24B-C23B-2B0C7F69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994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E633-7F07-B97C-5669-BF49CB695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A0BAE-FBBE-47C9-9C0F-9CDE3BE65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1BFA2-DBB5-EB2A-100C-5505B5E01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8E6EC-5C74-121B-9504-228A80B0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26395-CAB7-6955-8B8E-B975FDAA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E0653D-D53F-2F7F-1D23-46D7D551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13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60A6F3-FF8B-7239-48A7-E09D19B7B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BFD68-545A-CC6F-D96F-DC17672E4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F07E-DA6A-8624-3232-E58C4A595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8938E-52B7-FCD4-4618-5F5E3A5D7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3089A-FEDA-1B54-E114-EE23702BA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07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MzXzK4pShsdESWoAARtgB1TYes73kRMi?usp=sharing" TargetMode="External"/><Relationship Id="rId2" Type="http://schemas.openxmlformats.org/officeDocument/2006/relationships/hyperlink" Target="https://github.com/mrunalwaghmare/Team-Bodhi-Bytes-hackth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drive.google.com/file/d/1JLX7c_7aYkZxXjD_3hIw4QKqz62Q7PJ1/view?usp=drive_lin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harshada-bhujbal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github.com/mrunalwaghmare/Team-Bodhi-Bytes-hackth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linkedin.com/in/mrunal-waghmare-150476255/" TargetMode="External"/><Relationship Id="rId4" Type="http://schemas.openxmlformats.org/officeDocument/2006/relationships/hyperlink" Target="http://www.linkedin.com/in/bhagyashri-thorat-447251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Title 1"/>
          <p:cNvSpPr txBox="1">
            <a:spLocks noGrp="1"/>
          </p:cNvSpPr>
          <p:nvPr>
            <p:ph type="ctrTitle"/>
          </p:nvPr>
        </p:nvSpPr>
        <p:spPr>
          <a:xfrm>
            <a:off x="484961" y="284672"/>
            <a:ext cx="10551056" cy="4325472"/>
          </a:xfrm>
          <a:prstGeom prst="rect">
            <a:avLst/>
          </a:prstGeom>
        </p:spPr>
        <p:txBody>
          <a:bodyPr/>
          <a:lstStyle/>
          <a:p>
            <a:pPr>
              <a:defRPr sz="3900"/>
            </a:pPr>
            <a:r>
              <a:rPr lang="en-US" dirty="0"/>
              <a:t>AIORI Standards</a:t>
            </a:r>
            <a:r>
              <a:rPr dirty="0"/>
              <a:t> Hackathon</a:t>
            </a:r>
          </a:p>
          <a:p>
            <a:pPr>
              <a:defRPr sz="3900"/>
            </a:pPr>
            <a:r>
              <a:rPr lang="en-US" b="1" dirty="0"/>
              <a:t>Bodhi Bytes</a:t>
            </a:r>
            <a:br>
              <a:rPr lang="en-US" b="1" dirty="0"/>
            </a:br>
            <a:r>
              <a:rPr lang="en-US" sz="4000" dirty="0"/>
              <a:t>PS-11: QR to Database real time interaction system</a:t>
            </a:r>
            <a:br>
              <a:rPr lang="en-US" sz="4000" dirty="0"/>
            </a:br>
            <a:endParaRPr b="1" dirty="0"/>
          </a:p>
        </p:txBody>
      </p:sp>
      <p:sp>
        <p:nvSpPr>
          <p:cNvPr id="1449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2634889" y="4610144"/>
            <a:ext cx="6316135" cy="224785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sz="2400"/>
            </a:pPr>
            <a:r>
              <a:rPr lang="en-US" b="1" dirty="0"/>
              <a:t>AIORI-2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HACKATHON 2025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GRAND FINALE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12-13 Nov</a:t>
            </a:r>
            <a:r>
              <a:rPr dirty="0"/>
              <a:t>, </a:t>
            </a:r>
            <a:r>
              <a:rPr lang="en-US" dirty="0"/>
              <a:t>2025</a:t>
            </a:r>
            <a:r>
              <a:rPr dirty="0"/>
              <a:t> </a:t>
            </a:r>
          </a:p>
        </p:txBody>
      </p:sp>
      <p:pic>
        <p:nvPicPr>
          <p:cNvPr id="3" name="Picture 2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BC2F77F-987D-E576-4FA6-71F08E98E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313" y="153002"/>
            <a:ext cx="2146351" cy="21284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Title 1"/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992037"/>
          </a:xfrm>
          <a:prstGeom prst="rect">
            <a:avLst/>
          </a:prstGeom>
        </p:spPr>
        <p:txBody>
          <a:bodyPr/>
          <a:lstStyle/>
          <a:p>
            <a:r>
              <a:rPr dirty="0"/>
              <a:t>Hackathon Plan</a:t>
            </a:r>
          </a:p>
        </p:txBody>
      </p:sp>
      <p:sp>
        <p:nvSpPr>
          <p:cNvPr id="14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" y="992039"/>
            <a:ext cx="12292642" cy="572793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667"/>
              </a:spcBef>
              <a:defRPr sz="2400"/>
            </a:pPr>
            <a:r>
              <a:rPr lang="en-US" sz="1800" b="1" dirty="0"/>
              <a:t>RFC’s: </a:t>
            </a:r>
          </a:p>
          <a:p>
            <a:pPr marL="457200" indent="-457200" algn="just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1800" u="sng" dirty="0"/>
              <a:t>RFC 3986 (URI)</a:t>
            </a:r>
            <a:r>
              <a:rPr lang="en-IN" sz="1800" dirty="0"/>
              <a:t>: Governs the URL syntax encoded in the client-side generated QR.</a:t>
            </a:r>
          </a:p>
          <a:p>
            <a:pPr marL="457200" indent="-457200" algn="just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1800" u="sng" dirty="0"/>
              <a:t>RFC 9110 (HTTP Semantics)</a:t>
            </a:r>
            <a:r>
              <a:rPr lang="en-IN" sz="1800" dirty="0"/>
              <a:t>: Defines the POST (ingestion) and GET (polling) methods for our API.</a:t>
            </a:r>
          </a:p>
          <a:p>
            <a:pPr marL="457200" indent="-457200" algn="just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1800" u="sng" dirty="0"/>
              <a:t>RFC 9112 (HTTP/1.1)</a:t>
            </a:r>
            <a:r>
              <a:rPr lang="en-IN" sz="1800" dirty="0"/>
              <a:t>: The transport protocol for all client-server communication.</a:t>
            </a:r>
          </a:p>
          <a:p>
            <a:pPr marL="457200" indent="-457200" algn="just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1800" u="sng" dirty="0"/>
              <a:t>RFC 8259 (JSON)</a:t>
            </a:r>
            <a:r>
              <a:rPr lang="en-IN" sz="1800" dirty="0"/>
              <a:t>: The data interchange format for API serialization/deserialization</a:t>
            </a:r>
            <a:endParaRPr sz="1800" dirty="0"/>
          </a:p>
          <a:p>
            <a:pPr marL="304792" indent="-304792">
              <a:spcBef>
                <a:spcPts val="667"/>
              </a:spcBef>
              <a:buFontTx/>
              <a:buChar char="•"/>
              <a:defRPr sz="2400"/>
            </a:pPr>
            <a:r>
              <a:rPr lang="en-US" sz="1800" b="1" dirty="0"/>
              <a:t>Problems to solve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Overcoming pull-based architectures requiring manual refreshes.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Replacing manual form entry with a zero-interaction scan.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Implementing a mechanism for the dashboard to auto-update.</a:t>
            </a:r>
          </a:p>
          <a:p>
            <a:pPr marL="304792" indent="-304792">
              <a:spcBef>
                <a:spcPts val="667"/>
              </a:spcBef>
              <a:buFontTx/>
              <a:buChar char="•"/>
              <a:defRPr sz="2400"/>
            </a:pPr>
            <a:r>
              <a:rPr lang="en-US" sz="1800" b="1" dirty="0"/>
              <a:t>Plan to solve it: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800" dirty="0"/>
              <a:t>A frontend dashboard with client-side QR generation (qrcode.min.js) and an asynchronous data-polling mechanism (AJAX).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800" dirty="0"/>
              <a:t>A stateless RESTful API (Django REST Framework) with defined endpoints for data ingestion (POST) and data retrieval (GET).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800" dirty="0"/>
              <a:t> Employ high-frequency AJAX Short Polling (</a:t>
            </a:r>
            <a:r>
              <a:rPr lang="en-IN" sz="1800" dirty="0" err="1"/>
              <a:t>setInterval</a:t>
            </a:r>
            <a:r>
              <a:rPr lang="en-IN" sz="1800" dirty="0"/>
              <a:t> at 2s) to query the GET endpoint, simulating a persistent connection and achieving near real-time data synchronisation.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800" dirty="0"/>
              <a:t>A relational database backend (MySQL) to ensure data persistence, integrity (via UNIQUE constraints), and transactional logging.</a:t>
            </a:r>
          </a:p>
          <a:p>
            <a:pPr marL="342900" indent="-342900">
              <a:spcBef>
                <a:spcPts val="667"/>
              </a:spcBef>
              <a:buFont typeface="+mj-lt"/>
              <a:buAutoNum type="arabicPeriod"/>
              <a:defRPr sz="2400"/>
            </a:pPr>
            <a:endParaRPr lang="en-US" sz="1800" dirty="0"/>
          </a:p>
          <a:p>
            <a:pPr marL="304792" indent="-304792">
              <a:spcBef>
                <a:spcPts val="667"/>
              </a:spcBef>
              <a:buFontTx/>
              <a:defRPr sz="2400"/>
            </a:pPr>
            <a:endParaRPr dirty="0"/>
          </a:p>
        </p:txBody>
      </p:sp>
      <p:sp>
        <p:nvSpPr>
          <p:cNvPr id="1454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2</a:t>
            </a:fld>
            <a:endParaRPr/>
          </a:p>
        </p:txBody>
      </p:sp>
      <p:pic>
        <p:nvPicPr>
          <p:cNvPr id="11" name="Picture 10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6D8D675-DCF9-66E4-29B9-A7E6846D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8520FF-5214-4A2A-0290-7A09D8202522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276099-C456-FF95-6807-222004DFC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4" y="379562"/>
            <a:ext cx="11546741" cy="6218187"/>
          </a:xfrm>
          <a:prstGeom prst="rect">
            <a:avLst/>
          </a:prstGeom>
        </p:spPr>
      </p:pic>
      <p:sp>
        <p:nvSpPr>
          <p:cNvPr id="1456" name="Title 1"/>
          <p:cNvSpPr txBox="1">
            <a:spLocks noGrp="1"/>
          </p:cNvSpPr>
          <p:nvPr>
            <p:ph type="title"/>
          </p:nvPr>
        </p:nvSpPr>
        <p:spPr>
          <a:xfrm>
            <a:off x="369214" y="27277"/>
            <a:ext cx="10984586" cy="8008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Architectural Flow</a:t>
            </a:r>
            <a:endParaRPr dirty="0"/>
          </a:p>
        </p:txBody>
      </p:sp>
      <p:sp>
        <p:nvSpPr>
          <p:cNvPr id="1458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3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11FB2BE-B1EB-3DDD-1255-37F44ECA1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BE4A23-2F14-5E8A-D77B-F52F500EAF4A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AD75C-CBC4-FC2D-5D89-0AE8F55D4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>
            <a:extLst>
              <a:ext uri="{FF2B5EF4-FFF2-40B4-BE49-F238E27FC236}">
                <a16:creationId xmlns:a16="http://schemas.microsoft.com/office/drawing/2014/main" id="{F4E0031D-EC76-7819-FC76-79116939D3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91761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got done</a:t>
            </a:r>
          </a:p>
        </p:txBody>
      </p:sp>
      <p:sp>
        <p:nvSpPr>
          <p:cNvPr id="1457" name="Content Placeholder 2">
            <a:extLst>
              <a:ext uri="{FF2B5EF4-FFF2-40B4-BE49-F238E27FC236}">
                <a16:creationId xmlns:a16="http://schemas.microsoft.com/office/drawing/2014/main" id="{A6843EE1-28D8-515F-D5BD-389F68CBC5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770" y="802257"/>
            <a:ext cx="12071229" cy="5795493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252242" indent="-252242">
              <a:spcBef>
                <a:spcPts val="667"/>
              </a:spcBef>
              <a:buFontTx/>
              <a:defRPr sz="2400"/>
            </a:pPr>
            <a:r>
              <a:rPr lang="en-US" sz="4500" b="1" dirty="0"/>
              <a:t>ACHIVEMENT </a:t>
            </a:r>
            <a:r>
              <a:rPr sz="4500" b="1" dirty="0"/>
              <a:t>(</a:t>
            </a:r>
            <a:r>
              <a:rPr lang="en-US" sz="4500" b="1" dirty="0"/>
              <a:t>KEY</a:t>
            </a:r>
            <a:r>
              <a:rPr sz="4500" b="1" dirty="0"/>
              <a:t> </a:t>
            </a:r>
            <a:r>
              <a:rPr lang="en-US" sz="4500" b="1" dirty="0"/>
              <a:t>RESULTS</a:t>
            </a:r>
            <a:r>
              <a:rPr sz="4500" b="1" dirty="0"/>
              <a:t>)</a:t>
            </a:r>
            <a:r>
              <a:rPr lang="en-US" sz="4500" b="1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500" dirty="0"/>
              <a:t>Deployed a full-stack, end-to-end prototype.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500" dirty="0"/>
              <a:t>Achieved &lt; 3-second dashboard latency via AJAX polling.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500" dirty="0"/>
              <a:t>Implemented a secure, idempotent DRF backend (validates &amp; ingests scans).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500" dirty="0"/>
              <a:t>Integrated a one-click "Export to CSV" module.</a:t>
            </a:r>
          </a:p>
          <a:p>
            <a:pPr marL="252242" indent="-252242">
              <a:spcBef>
                <a:spcPts val="667"/>
              </a:spcBef>
              <a:buFontTx/>
              <a:buChar char="•"/>
              <a:defRPr sz="2400"/>
            </a:pPr>
            <a:r>
              <a:rPr lang="en-US" sz="4500" b="1" dirty="0"/>
              <a:t>NEW IDEA: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u="sng" dirty="0"/>
              <a:t>AJAX Polling &gt; </a:t>
            </a:r>
            <a:r>
              <a:rPr lang="en-US" sz="4500" u="sng" dirty="0" err="1"/>
              <a:t>WebSockets</a:t>
            </a:r>
            <a:r>
              <a:rPr lang="en-US" sz="4500" dirty="0"/>
              <a:t>: For this </a:t>
            </a:r>
            <a:r>
              <a:rPr lang="en-US" sz="4500" i="1" dirty="0"/>
              <a:t>near real-time</a:t>
            </a:r>
            <a:r>
              <a:rPr lang="en-US" sz="4500" dirty="0"/>
              <a:t> use case, polling is a simpler, more robust, and horizontally scalable solution.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It avoids the stateful complexity (e.g., Redis dependency) of a WebSocket stack.</a:t>
            </a:r>
            <a:endParaRPr lang="en-US" sz="4500" b="1" dirty="0"/>
          </a:p>
          <a:p>
            <a:pPr marL="252242" indent="-252242">
              <a:spcBef>
                <a:spcPts val="667"/>
              </a:spcBef>
              <a:buFontTx/>
              <a:buChar char="•"/>
              <a:defRPr sz="2400"/>
            </a:pPr>
            <a:r>
              <a:rPr lang="en-US" sz="4500" b="1" dirty="0"/>
              <a:t>GITHUB LINK :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4500" dirty="0">
                <a:hlinkClick r:id="rId2"/>
              </a:rPr>
              <a:t>https://github.com/mrunalwaghmare/Team-Bodhi-Bytes-hackthon</a:t>
            </a:r>
            <a:endParaRPr lang="en-US" sz="4500" b="1" dirty="0"/>
          </a:p>
          <a:p>
            <a:pPr marL="252242" indent="-252242">
              <a:spcBef>
                <a:spcPts val="667"/>
              </a:spcBef>
              <a:buFontTx/>
              <a:buChar char="•"/>
              <a:defRPr sz="2400"/>
            </a:pPr>
            <a:r>
              <a:rPr lang="en-IN" sz="4500" b="1" dirty="0"/>
              <a:t>NEW DESIGN/ARCHITECTURE: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Extreme architectural simplicity.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Achieved a real-time UX by adhering strictly to core web standards (HTTP, JSON, URI) and a lightweight polling pattern.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Client-agnostic ("app-less") design ensures universal interoperability.</a:t>
            </a:r>
            <a:endParaRPr lang="en-IN" sz="4500" b="1" dirty="0"/>
          </a:p>
          <a:p>
            <a:pPr marL="252242" indent="-252242">
              <a:spcBef>
                <a:spcPts val="667"/>
              </a:spcBef>
              <a:buFontTx/>
              <a:buChar char="•"/>
              <a:defRPr sz="2400"/>
            </a:pPr>
            <a:r>
              <a:rPr lang="en-US" sz="4500" b="1" dirty="0"/>
              <a:t>LINK TO RESULTS: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sz="4500" dirty="0">
                <a:hlinkClick r:id="rId3"/>
              </a:rPr>
              <a:t>https://drive.google.com/drive/folders/1MzXzK4pShsdESWoAARtgB1TYes73kRMi?usp=sharing</a:t>
            </a:r>
            <a:endParaRPr lang="en-US" sz="4500" b="1" dirty="0"/>
          </a:p>
          <a:p>
            <a:pPr marL="252242" indent="-252242">
              <a:spcBef>
                <a:spcPts val="667"/>
              </a:spcBef>
              <a:buFontTx/>
              <a:buChar char="•"/>
              <a:defRPr sz="2400"/>
            </a:pPr>
            <a:r>
              <a:rPr lang="en-US" sz="4500" b="1" dirty="0"/>
              <a:t>LINK TO VIDEOS: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sz="4500" dirty="0">
                <a:hlinkClick r:id="rId4"/>
              </a:rPr>
              <a:t>https://drive.google.com/file/d/1JLX7c_7aYkZxXjD_3hIw4QKqz62Q7PJ1/view?usp=drive_link</a:t>
            </a:r>
            <a:endParaRPr lang="en-IN" sz="4500"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b="1" dirty="0"/>
          </a:p>
        </p:txBody>
      </p:sp>
      <p:sp>
        <p:nvSpPr>
          <p:cNvPr id="1458" name="Slide Number Placeholder 5">
            <a:extLst>
              <a:ext uri="{FF2B5EF4-FFF2-40B4-BE49-F238E27FC236}">
                <a16:creationId xmlns:a16="http://schemas.microsoft.com/office/drawing/2014/main" id="{A2A6E734-B5D4-E3CF-366A-E7001CC92B4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4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7263AD3D-666D-DAB8-7F6D-E5311DF6A3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2B75DD-8D2E-B317-1765-72367585C6EA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58453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Title 1"/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91761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we learned</a:t>
            </a:r>
          </a:p>
        </p:txBody>
      </p:sp>
      <p:sp>
        <p:nvSpPr>
          <p:cNvPr id="146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694266" y="1086928"/>
            <a:ext cx="9657333" cy="537425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b="1" dirty="0"/>
              <a:t>Lessons learned from this hackathon</a:t>
            </a:r>
            <a:r>
              <a:rPr lang="en-US" b="1" dirty="0"/>
              <a:t>: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Understood real-world use of HTTP standards (RFC 7230–7235, 8259).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Implemented REST APIs with AJAX polling for real-time updates.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Learned JSON structuring and secure OTP handling.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Improved teamwork, debugging, and integration under pressure.</a:t>
            </a:r>
          </a:p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lang="en-US" b="1" dirty="0"/>
              <a:t>Issues with existing drafts/RFCs: 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HTTP (RFC 9110–9112) lacks real-time data handling guidance.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JSON (RFC 8259) doesn’t support live/streaming updates.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dirty="0"/>
              <a:t>SMTP (RFC 5321) unsuitable for quick OTP verification flows.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Existing RFCs focus on request–response, not real-time communication.</a:t>
            </a:r>
          </a:p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lang="en-IN" b="1" dirty="0"/>
              <a:t>New implementation guidance: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US" dirty="0"/>
              <a:t>Use </a:t>
            </a:r>
            <a:r>
              <a:rPr lang="en-US" b="1" dirty="0"/>
              <a:t>AJAX polling</a:t>
            </a:r>
            <a:r>
              <a:rPr lang="en-US" dirty="0"/>
              <a:t> for near real-time dashboard updates.</a:t>
            </a:r>
          </a:p>
          <a:p>
            <a:pPr marL="457200" indent="-457200">
              <a:spcBef>
                <a:spcPts val="667"/>
              </a:spcBef>
              <a:buFont typeface="+mj-lt"/>
              <a:buAutoNum type="arabicPeriod"/>
              <a:defRPr sz="2400"/>
            </a:pPr>
            <a:r>
              <a:rPr lang="en-IN" dirty="0"/>
              <a:t>Add </a:t>
            </a:r>
            <a:r>
              <a:rPr lang="en-IN" b="1" dirty="0"/>
              <a:t>asynchronous email handling</a:t>
            </a:r>
            <a:r>
              <a:rPr lang="en-IN" dirty="0"/>
              <a:t> for faster OTP delivery.</a:t>
            </a:r>
          </a:p>
        </p:txBody>
      </p:sp>
      <p:sp>
        <p:nvSpPr>
          <p:cNvPr id="1462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5</a:t>
            </a:fld>
            <a:endParaRPr/>
          </a:p>
        </p:txBody>
      </p:sp>
      <p:pic>
        <p:nvPicPr>
          <p:cNvPr id="6" name="Picture 5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D410848D-B028-35CD-BC57-FD7671559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D80F6F-6B01-5C73-2045-6449216168E6}"/>
              </a:ext>
            </a:extLst>
          </p:cNvPr>
          <p:cNvSpPr txBox="1"/>
          <p:nvPr/>
        </p:nvSpPr>
        <p:spPr>
          <a:xfrm>
            <a:off x="6096000" y="6048322"/>
            <a:ext cx="6096000" cy="686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Title 1"/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819508"/>
          </a:xfrm>
          <a:prstGeom prst="rect">
            <a:avLst/>
          </a:prstGeom>
        </p:spPr>
        <p:txBody>
          <a:bodyPr/>
          <a:lstStyle/>
          <a:p>
            <a:r>
              <a:rPr dirty="0"/>
              <a:t>Wrap Up</a:t>
            </a:r>
          </a:p>
        </p:txBody>
      </p:sp>
      <p:sp>
        <p:nvSpPr>
          <p:cNvPr id="1465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609599" y="819509"/>
            <a:ext cx="5802485" cy="5536843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spcBef>
                <a:spcPts val="667"/>
              </a:spcBef>
              <a:buNone/>
              <a:defRPr sz="2400"/>
            </a:pPr>
            <a:r>
              <a:rPr b="1" dirty="0"/>
              <a:t>Team members:</a:t>
            </a:r>
            <a:endParaRPr lang="en-US" b="1" dirty="0"/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IN" dirty="0"/>
              <a:t>- Harshada Bhujbal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IN" dirty="0"/>
              <a:t>- Mrunal Waghmare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IN" dirty="0"/>
              <a:t>- Bhagyashri Thorat (Mentor)</a:t>
            </a:r>
            <a:endParaRPr dirty="0"/>
          </a:p>
          <a:p>
            <a:pPr marL="0" indent="0">
              <a:spcBef>
                <a:spcPts val="667"/>
              </a:spcBef>
              <a:buNone/>
              <a:defRPr sz="22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1800"/>
            </a:pPr>
            <a:endParaRPr dirty="0"/>
          </a:p>
          <a:p>
            <a:pPr marL="0" indent="0">
              <a:spcBef>
                <a:spcPts val="667"/>
              </a:spcBef>
              <a:buNone/>
              <a:defRPr sz="2400"/>
            </a:pPr>
            <a:endParaRPr dirty="0"/>
          </a:p>
        </p:txBody>
      </p:sp>
      <p:sp>
        <p:nvSpPr>
          <p:cNvPr id="1466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6</a:t>
            </a:fld>
            <a:endParaRPr/>
          </a:p>
        </p:txBody>
      </p:sp>
      <p:sp>
        <p:nvSpPr>
          <p:cNvPr id="1467" name="Content Placeholder 2"/>
          <p:cNvSpPr txBox="1"/>
          <p:nvPr/>
        </p:nvSpPr>
        <p:spPr>
          <a:xfrm>
            <a:off x="6692305" y="802575"/>
            <a:ext cx="5273913" cy="553684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0959" rIns="60959">
            <a:normAutofit/>
          </a:bodyPr>
          <a:lstStyle/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IN" sz="2400" dirty="0">
                <a:hlinkClick r:id="rId2"/>
              </a:rPr>
              <a:t>https://github.com/mrunalwaghmare/Team-Bodhi-Bytes-hackthon</a:t>
            </a:r>
            <a:endParaRPr lang="en-IN" sz="2400" dirty="0"/>
          </a:p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IN" sz="2400" dirty="0">
                <a:hlinkClick r:id="rId3"/>
              </a:rPr>
              <a:t>www.linkedin.com/in/harshada-bhujbal</a:t>
            </a:r>
            <a:endParaRPr lang="en-IN" sz="2400" dirty="0"/>
          </a:p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IN" sz="2400" dirty="0">
                <a:hlinkClick r:id="rId4"/>
              </a:rPr>
              <a:t>www.linkedin.com/in/bhagyashri-thorat-44725115</a:t>
            </a:r>
            <a:endParaRPr lang="en-IN" sz="2400" dirty="0"/>
          </a:p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r>
              <a:rPr lang="en-IN" sz="2400" dirty="0">
                <a:hlinkClick r:id="rId5"/>
              </a:rPr>
              <a:t>https://www.linkedin.com/in/mrunal-waghmare-150476255/</a:t>
            </a:r>
            <a:endParaRPr lang="en-IN" sz="2400" dirty="0"/>
          </a:p>
          <a:p>
            <a:pPr>
              <a:lnSpc>
                <a:spcPct val="90000"/>
              </a:lnSpc>
              <a:spcBef>
                <a:spcPts val="667"/>
              </a:spcBef>
              <a:defRPr sz="2400"/>
            </a:pPr>
            <a:endParaRPr lang="en-IN" sz="2400" dirty="0"/>
          </a:p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endParaRPr lang="en-IN" sz="2400" dirty="0"/>
          </a:p>
          <a:p>
            <a:pPr marL="457200" indent="-45720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/>
            </a:pPr>
            <a:endParaRPr sz="3200" dirty="0"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AFD48E0-845C-9AAF-104F-C0C012251E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24DFCFF-12DB-6C99-E905-322920A7E65E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 2025, Grand Finale</a:t>
            </a:r>
            <a:endParaRPr lang="en-US" sz="1050" b="1" i="0" dirty="0">
              <a:solidFill>
                <a:schemeClr val="accent1"/>
              </a:solidFill>
              <a:effectLst/>
              <a:latin typeface="Poppins" panose="000005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935A01-E65E-F81E-DBAA-ADD167D0C6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50" y="2674189"/>
            <a:ext cx="5371382" cy="34968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643</Words>
  <Application>Microsoft Office PowerPoint</Application>
  <PresentationFormat>Widescreen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Poppins</vt:lpstr>
      <vt:lpstr>Office Theme</vt:lpstr>
      <vt:lpstr>AIORI Standards Hackathon Bodhi Bytes PS-11: QR to Database real time interaction system </vt:lpstr>
      <vt:lpstr>Hackathon Plan</vt:lpstr>
      <vt:lpstr>Architectural Flow</vt:lpstr>
      <vt:lpstr>What got done</vt:lpstr>
      <vt:lpstr>What we learned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AIORI Standards Hackathon &lt;Team Name&gt;</dc:title>
  <dc:creator>Anand Raje</dc:creator>
  <cp:lastModifiedBy>bhujbalharshada25@outlook.com</cp:lastModifiedBy>
  <cp:revision>12</cp:revision>
  <dcterms:created xsi:type="dcterms:W3CDTF">2024-12-09T14:39:07Z</dcterms:created>
  <dcterms:modified xsi:type="dcterms:W3CDTF">2025-11-13T10:11:46Z</dcterms:modified>
</cp:coreProperties>
</file>